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3CF"/>
    <a:srgbClr val="F9F3DB"/>
    <a:srgbClr val="F7EFCD"/>
    <a:srgbClr val="F5ECC3"/>
    <a:srgbClr val="F8F1D4"/>
    <a:srgbClr val="D34848"/>
    <a:srgbClr val="FF4F4F"/>
    <a:srgbClr val="A3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8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0"/>
            <a:ext cx="1642619" cy="6858000"/>
          </a:xfrm>
          <a:prstGeom prst="rect">
            <a:avLst/>
          </a:prstGeom>
          <a:solidFill>
            <a:srgbClr val="D34848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39" y="99631"/>
            <a:ext cx="1316739" cy="1591059"/>
          </a:xfrm>
          <a:prstGeom prst="rect">
            <a:avLst/>
          </a:prstGeom>
        </p:spPr>
      </p:pic>
      <p:sp>
        <p:nvSpPr>
          <p:cNvPr id="10" name="CuadroTexto 9"/>
          <p:cNvSpPr txBox="1"/>
          <p:nvPr userDrawn="1"/>
        </p:nvSpPr>
        <p:spPr>
          <a:xfrm>
            <a:off x="25400" y="1905000"/>
            <a:ext cx="161721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Justificación</a:t>
            </a:r>
          </a:p>
          <a:p>
            <a:endParaRPr lang="es-MX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Introducción</a:t>
            </a:r>
          </a:p>
          <a:p>
            <a:endParaRPr lang="es-MX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Hipótesis</a:t>
            </a:r>
          </a:p>
          <a:p>
            <a:endParaRPr lang="es-MX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Objetivos</a:t>
            </a:r>
          </a:p>
          <a:p>
            <a:endParaRPr lang="es-MX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Metodología</a:t>
            </a:r>
          </a:p>
          <a:p>
            <a:endParaRPr lang="es-MX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Resultados</a:t>
            </a:r>
          </a:p>
          <a:p>
            <a:endParaRPr lang="es-MX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Cronograma</a:t>
            </a:r>
            <a:endParaRPr lang="es-MX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366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0"/>
            <a:ext cx="1642619" cy="6858000"/>
          </a:xfrm>
          <a:prstGeom prst="rect">
            <a:avLst/>
          </a:prstGeom>
          <a:solidFill>
            <a:srgbClr val="D34848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39" y="99631"/>
            <a:ext cx="1316739" cy="1591059"/>
          </a:xfrm>
          <a:prstGeom prst="rect">
            <a:avLst/>
          </a:prstGeom>
        </p:spPr>
      </p:pic>
      <p:sp>
        <p:nvSpPr>
          <p:cNvPr id="10" name="CuadroTexto 9"/>
          <p:cNvSpPr txBox="1"/>
          <p:nvPr userDrawn="1"/>
        </p:nvSpPr>
        <p:spPr>
          <a:xfrm>
            <a:off x="25400" y="1905000"/>
            <a:ext cx="161721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Justificación</a:t>
            </a:r>
          </a:p>
          <a:p>
            <a:endParaRPr lang="es-MX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Introducción</a:t>
            </a:r>
          </a:p>
          <a:p>
            <a:endParaRPr lang="es-MX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Hipótesis</a:t>
            </a:r>
          </a:p>
          <a:p>
            <a:endParaRPr lang="es-MX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Objetivos</a:t>
            </a:r>
          </a:p>
          <a:p>
            <a:endParaRPr lang="es-MX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Metodología</a:t>
            </a:r>
          </a:p>
          <a:p>
            <a:endParaRPr lang="es-MX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Resultados</a:t>
            </a:r>
          </a:p>
          <a:p>
            <a:endParaRPr lang="es-MX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Cronograma</a:t>
            </a:r>
            <a:endParaRPr lang="es-MX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7962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B518-DE62-4DAA-8E8E-F364E81A1593}" type="datetimeFigureOut">
              <a:rPr lang="es-MX" smtClean="0"/>
              <a:t>28/05/2015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4854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B518-DE62-4DAA-8E8E-F364E81A1593}" type="datetimeFigureOut">
              <a:rPr lang="es-MX" smtClean="0"/>
              <a:t>28/05/2015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7146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B518-DE62-4DAA-8E8E-F364E81A1593}" type="datetimeFigureOut">
              <a:rPr lang="es-MX" smtClean="0"/>
              <a:t>28/05/2015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7860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B518-DE62-4DAA-8E8E-F364E81A1593}" type="datetimeFigureOut">
              <a:rPr lang="es-MX" smtClean="0"/>
              <a:t>28/05/2015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2529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B518-DE62-4DAA-8E8E-F364E81A1593}" type="datetimeFigureOut">
              <a:rPr lang="es-MX" smtClean="0"/>
              <a:t>28/05/2015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0448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B518-DE62-4DAA-8E8E-F364E81A1593}" type="datetimeFigureOut">
              <a:rPr lang="es-MX" smtClean="0"/>
              <a:t>28/05/2015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0086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B518-DE62-4DAA-8E8E-F364E81A1593}" type="datetimeFigureOut">
              <a:rPr lang="es-MX" smtClean="0"/>
              <a:t>28/05/2015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9247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B518-DE62-4DAA-8E8E-F364E81A1593}" type="datetimeFigureOut">
              <a:rPr lang="es-MX" smtClean="0"/>
              <a:t>28/05/2015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9746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B518-DE62-4DAA-8E8E-F364E81A1593}" type="datetimeFigureOut">
              <a:rPr lang="es-MX" smtClean="0"/>
              <a:t>28/05/2015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1271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B518-DE62-4DAA-8E8E-F364E81A1593}" type="datetimeFigureOut">
              <a:rPr lang="es-MX" smtClean="0"/>
              <a:t>28/05/2015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2556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2B518-DE62-4DAA-8E8E-F364E81A1593}" type="datetimeFigureOut">
              <a:rPr lang="es-MX" smtClean="0"/>
              <a:t>28/05/2015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13E4A-206B-4AE5-9679-A6FA9B401F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538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49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3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0" r="48983" b="2202"/>
          <a:stretch/>
        </p:blipFill>
        <p:spPr>
          <a:xfrm>
            <a:off x="8556587" y="0"/>
            <a:ext cx="3112029" cy="337408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7640045" y="3439122"/>
            <a:ext cx="49451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>
                <a:solidFill>
                  <a:schemeClr val="accent1">
                    <a:lumMod val="75000"/>
                  </a:schemeClr>
                </a:solidFill>
                <a:latin typeface="+mj-lt"/>
              </a:rPr>
              <a:t>Laboratorio de Física Atómica Molecular y </a:t>
            </a:r>
            <a:r>
              <a:rPr lang="es-MX" sz="240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Aplicada</a:t>
            </a:r>
            <a:br>
              <a:rPr lang="es-MX" sz="240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</a:br>
            <a:endParaRPr lang="es-MX" sz="240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8" t="43910" r="-1" b="14843"/>
          <a:stretch/>
        </p:blipFill>
        <p:spPr>
          <a:xfrm>
            <a:off x="7963610" y="4704493"/>
            <a:ext cx="4297984" cy="2021983"/>
          </a:xfrm>
          <a:prstGeom prst="rect">
            <a:avLst/>
          </a:prstGeom>
          <a:effectLst>
            <a:softEdge rad="152400"/>
          </a:effectLst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53996" y="2851365"/>
            <a:ext cx="7074417" cy="1986566"/>
          </a:xfrm>
        </p:spPr>
        <p:txBody>
          <a:bodyPr>
            <a:normAutofit/>
          </a:bodyPr>
          <a:lstStyle/>
          <a:p>
            <a:pPr algn="l"/>
            <a:r>
              <a:rPr lang="es-MX" sz="2800" smtClean="0">
                <a:solidFill>
                  <a:schemeClr val="accent1">
                    <a:lumMod val="75000"/>
                  </a:schemeClr>
                </a:solidFill>
              </a:rPr>
              <a:t>Titulo del proyecto	</a:t>
            </a:r>
            <a:endParaRPr lang="es-MX" sz="28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53996" y="4136486"/>
            <a:ext cx="5306471" cy="830997"/>
          </a:xfrm>
        </p:spPr>
        <p:txBody>
          <a:bodyPr>
            <a:normAutofit/>
          </a:bodyPr>
          <a:lstStyle/>
          <a:p>
            <a:pPr algn="l"/>
            <a:r>
              <a:rPr lang="es-MX" sz="3600" smtClean="0">
                <a:solidFill>
                  <a:schemeClr val="accent1">
                    <a:lumMod val="75000"/>
                  </a:schemeClr>
                </a:solidFill>
              </a:rPr>
              <a:t>Autor</a:t>
            </a:r>
            <a:endParaRPr lang="es-MX" sz="44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653996" y="5045834"/>
            <a:ext cx="49451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Asesores:</a:t>
            </a:r>
            <a:endParaRPr lang="es-MX" sz="320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r>
              <a:rPr lang="es-MX" sz="3200">
                <a:solidFill>
                  <a:schemeClr val="accent1">
                    <a:lumMod val="75000"/>
                  </a:schemeClr>
                </a:solidFill>
                <a:latin typeface="+mj-lt"/>
              </a:rPr>
              <a:t>Dr. Óscar Olvera </a:t>
            </a:r>
            <a:r>
              <a:rPr lang="es-MX" sz="320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Neria</a:t>
            </a:r>
          </a:p>
          <a:p>
            <a:r>
              <a:rPr lang="es-MX" sz="320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Dr. Isaías Hernández Perez</a:t>
            </a:r>
            <a:endParaRPr lang="es-MX" sz="320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0" y="346226"/>
            <a:ext cx="7388037" cy="203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61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9545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59863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692</TotalTime>
  <Words>23</Words>
  <Application>Microsoft Office PowerPoint</Application>
  <PresentationFormat>Panorámica</PresentationFormat>
  <Paragraphs>6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Autor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julio cesar</dc:creator>
  <cp:lastModifiedBy>julio cesar</cp:lastModifiedBy>
  <cp:revision>34</cp:revision>
  <dcterms:created xsi:type="dcterms:W3CDTF">2015-03-30T21:53:20Z</dcterms:created>
  <dcterms:modified xsi:type="dcterms:W3CDTF">2015-05-28T17:44:26Z</dcterms:modified>
</cp:coreProperties>
</file>