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7" r:id="rId2"/>
    <p:sldMasterId id="2147483674" r:id="rId3"/>
    <p:sldMasterId id="2147483661" r:id="rId4"/>
  </p:sldMasterIdLst>
  <p:notesMasterIdLst>
    <p:notesMasterId r:id="rId7"/>
  </p:notesMasterIdLst>
  <p:sldIdLst>
    <p:sldId id="256" r:id="rId5"/>
    <p:sldId id="288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65CF"/>
    <a:srgbClr val="D34848"/>
    <a:srgbClr val="FF4F4F"/>
    <a:srgbClr val="A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58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70595-17AF-4293-B0CE-1D2FFADC0A11}" type="datetimeFigureOut">
              <a:rPr lang="es-MX" smtClean="0"/>
              <a:pPr/>
              <a:t>28/05/2015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FB074-8F63-4319-8D37-918640C4E274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9214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1642619" cy="6858000"/>
          </a:xfrm>
          <a:prstGeom prst="rect">
            <a:avLst/>
          </a:prstGeom>
          <a:solidFill>
            <a:srgbClr val="D34848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9" y="99631"/>
            <a:ext cx="1316739" cy="1591059"/>
          </a:xfrm>
          <a:prstGeom prst="rect">
            <a:avLst/>
          </a:prstGeom>
        </p:spPr>
      </p:pic>
      <p:sp>
        <p:nvSpPr>
          <p:cNvPr id="10" name="CuadroTexto 9"/>
          <p:cNvSpPr txBox="1"/>
          <p:nvPr userDrawn="1"/>
        </p:nvSpPr>
        <p:spPr>
          <a:xfrm>
            <a:off x="25400" y="1905000"/>
            <a:ext cx="1617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Justificación</a:t>
            </a:r>
          </a:p>
          <a:p>
            <a:endParaRPr lang="es-MX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Introducción</a:t>
            </a:r>
          </a:p>
          <a:p>
            <a:endParaRPr lang="es-MX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Hipótesis</a:t>
            </a:r>
          </a:p>
          <a:p>
            <a:endParaRPr lang="es-MX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Objetivos</a:t>
            </a:r>
          </a:p>
          <a:p>
            <a:endParaRPr lang="es-MX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Metodología</a:t>
            </a:r>
          </a:p>
          <a:p>
            <a:endParaRPr lang="es-MX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Resultados</a:t>
            </a:r>
          </a:p>
          <a:p>
            <a:endParaRPr lang="es-MX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Cronograma</a:t>
            </a:r>
            <a:endParaRPr lang="es-MX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66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1642619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49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9" y="99631"/>
            <a:ext cx="1316739" cy="1591059"/>
          </a:xfrm>
          <a:prstGeom prst="rect">
            <a:avLst/>
          </a:prstGeom>
        </p:spPr>
      </p:pic>
      <p:sp>
        <p:nvSpPr>
          <p:cNvPr id="10" name="CuadroTexto 9"/>
          <p:cNvSpPr txBox="1"/>
          <p:nvPr userDrawn="1"/>
        </p:nvSpPr>
        <p:spPr>
          <a:xfrm>
            <a:off x="25400" y="1905000"/>
            <a:ext cx="1617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Introducción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Justificación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Hipótesis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Objetivos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Metodología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Resultados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Conclusiones</a:t>
            </a:r>
            <a:endParaRPr lang="es-MX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4 Imagen" descr="costilla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48285" y="3016155"/>
            <a:ext cx="1821135" cy="38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96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1642619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49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9" y="99631"/>
            <a:ext cx="1316739" cy="1591059"/>
          </a:xfrm>
          <a:prstGeom prst="rect">
            <a:avLst/>
          </a:prstGeom>
        </p:spPr>
      </p:pic>
      <p:sp>
        <p:nvSpPr>
          <p:cNvPr id="10" name="CuadroTexto 9"/>
          <p:cNvSpPr txBox="1"/>
          <p:nvPr userDrawn="1"/>
        </p:nvSpPr>
        <p:spPr>
          <a:xfrm>
            <a:off x="25400" y="1905000"/>
            <a:ext cx="1617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Introducción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Justificación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Hipótesis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Objetivos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Metodología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Resultados</a:t>
            </a:r>
          </a:p>
          <a:p>
            <a:endParaRPr lang="es-MX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s-MX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Conclusiones</a:t>
            </a:r>
            <a:endParaRPr lang="es-MX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796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4854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714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786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252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044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086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9247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9746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1271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2556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13E4A-206B-4AE5-9679-A6FA9B401F9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53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86" r:id="rId3"/>
    <p:sldLayoutId id="2147483699" r:id="rId4"/>
    <p:sldLayoutId id="2147483673" r:id="rId5"/>
    <p:sldLayoutId id="2147483649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76A4F-C854-4673-A30D-33BF60A9BF8E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6E88B-DD76-4F8C-9D2C-61C51F4F93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47F4D-82D3-4F76-AFF3-CF4C336CEA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19588" y="4082274"/>
            <a:ext cx="5306471" cy="830997"/>
          </a:xfrm>
        </p:spPr>
        <p:txBody>
          <a:bodyPr>
            <a:normAutofit/>
          </a:bodyPr>
          <a:lstStyle/>
          <a:p>
            <a:r>
              <a:rPr lang="es-MX" sz="3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Autor</a:t>
            </a:r>
            <a:endParaRPr lang="es-MX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98901" y="3443978"/>
            <a:ext cx="8237877" cy="723073"/>
          </a:xfrm>
        </p:spPr>
        <p:txBody>
          <a:bodyPr>
            <a:normAutofit/>
          </a:bodyPr>
          <a:lstStyle/>
          <a:p>
            <a:r>
              <a:rPr lang="es-MX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Título de la Presentación</a:t>
            </a:r>
            <a:endParaRPr lang="es-MX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0" r="48983" b="2202"/>
          <a:stretch/>
        </p:blipFill>
        <p:spPr>
          <a:xfrm>
            <a:off x="931780" y="195943"/>
            <a:ext cx="1955112" cy="211974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"/>
          <a:stretch/>
        </p:blipFill>
        <p:spPr>
          <a:xfrm>
            <a:off x="4781004" y="238101"/>
            <a:ext cx="7127291" cy="224910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-65315" y="2229960"/>
            <a:ext cx="4164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solidFill>
                  <a:schemeClr val="bg1"/>
                </a:solidFill>
                <a:latin typeface="+mj-lt"/>
              </a:rPr>
              <a:t>Laboratorio de Física Atómica Molecular y Aplicada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840866" y="5058281"/>
            <a:ext cx="4945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Asesores:</a:t>
            </a:r>
            <a:endParaRPr lang="es-MX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MX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Dr. Óscar Olvera </a:t>
            </a:r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Neria</a:t>
            </a:r>
          </a:p>
          <a:p>
            <a:pPr algn="ctr"/>
            <a:r>
              <a:rPr lang="es-MX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Dr. Julián Cruz Borbolla</a:t>
            </a:r>
            <a:endParaRPr lang="es-MX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uadroTexto 7"/>
          <p:cNvSpPr txBox="1"/>
          <p:nvPr/>
        </p:nvSpPr>
        <p:spPr>
          <a:xfrm>
            <a:off x="5833373" y="2152501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División de Ciencias Básicas e Ingeniería</a:t>
            </a:r>
            <a:endParaRPr 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16 Imagen" descr="presentación-licenciatura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364" y="4298088"/>
            <a:ext cx="2520278" cy="2437009"/>
          </a:xfrm>
          <a:prstGeom prst="rect">
            <a:avLst/>
          </a:prstGeom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461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474735" y="963455"/>
            <a:ext cx="7474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7295" y="1910687"/>
            <a:ext cx="1746913" cy="409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000" dirty="0" smtClean="0">
                <a:solidFill>
                  <a:schemeClr val="tx1"/>
                </a:solidFill>
              </a:rPr>
              <a:t>Introducción</a:t>
            </a:r>
            <a:endParaRPr lang="es-MX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2774</TotalTime>
  <Words>32</Words>
  <Application>Microsoft Office PowerPoint</Application>
  <PresentationFormat>Panorámica</PresentationFormat>
  <Paragraphs>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Tema de Office</vt:lpstr>
      <vt:lpstr>2_Diseño personalizado</vt:lpstr>
      <vt:lpstr>1_Diseño personalizado</vt:lpstr>
      <vt:lpstr>Diseño personalizado</vt:lpstr>
      <vt:lpstr>Autor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cesar</dc:creator>
  <cp:lastModifiedBy>julio cesar</cp:lastModifiedBy>
  <cp:revision>167</cp:revision>
  <dcterms:created xsi:type="dcterms:W3CDTF">2015-03-30T21:53:20Z</dcterms:created>
  <dcterms:modified xsi:type="dcterms:W3CDTF">2015-05-28T17:47:55Z</dcterms:modified>
</cp:coreProperties>
</file>